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2DF26-E7D3-447D-A276-AE1FE5FDAD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D55F23-CD8B-4C24-8128-3F1C2322FE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7DA124-F286-402F-9073-22DCD2063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FB9FB-4305-46DE-8298-2129DA05A184}" type="datetimeFigureOut">
              <a:rPr lang="en-IN" smtClean="0"/>
              <a:t>10-04-2020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36B4C3-ED4A-4D28-83D8-197FF7D11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A5A031-8050-4FF1-90B0-FE7C8F0D3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3C49-8548-45A4-897D-B2DFF12342C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79668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FC617-F0F0-450A-9BF1-AADF89250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2EFD86-10B5-499B-9F25-F19A3699C0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51A2BA-4A64-4D0C-B721-F7F1033DC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FB9FB-4305-46DE-8298-2129DA05A184}" type="datetimeFigureOut">
              <a:rPr lang="en-IN" smtClean="0"/>
              <a:t>10-04-2020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97824-2525-49A4-B787-0E620A1B1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380484-9EC1-440A-A2F0-29D5EF666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3C49-8548-45A4-897D-B2DFF12342C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60071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1D0744-98C4-4FD6-BDFF-B9ED2A4E4E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CD21F6-220F-48F6-80FC-B97230C06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6CA85B-EDD3-4679-9DFE-650C56315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FB9FB-4305-46DE-8298-2129DA05A184}" type="datetimeFigureOut">
              <a:rPr lang="en-IN" smtClean="0"/>
              <a:t>10-04-2020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55414-636D-419A-B538-17FF0A901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D29FFA-F4A7-457E-B29E-5EE1CC406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3C49-8548-45A4-897D-B2DFF12342C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33103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168C3-C73B-4F3B-B78E-AC5C95948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852F78-9C3D-4108-BBC9-1AC0C71CB2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9DE3A8-1969-44E0-9A17-4447200E4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FB9FB-4305-46DE-8298-2129DA05A184}" type="datetimeFigureOut">
              <a:rPr lang="en-IN" smtClean="0"/>
              <a:t>10-04-2020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F58576-67F3-427F-8828-ECF3F8FEE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C7AA6B-FC33-4C02-A7E6-3E459D6AE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3C49-8548-45A4-897D-B2DFF12342C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0545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15F27-4051-482A-9C38-80894CA68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E5B06C-172A-472A-BBB6-647CA3BFCD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47CE3A-EF03-4FE6-8706-BBD6384F3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FB9FB-4305-46DE-8298-2129DA05A184}" type="datetimeFigureOut">
              <a:rPr lang="en-IN" smtClean="0"/>
              <a:t>10-04-2020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7FFFA9-5527-4372-A5F1-01960A902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8032E6-9E10-4BAB-9098-8C66D13E6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3C49-8548-45A4-897D-B2DFF12342C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8186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9F280-1663-4221-9EFF-583A16644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3C960B-60CE-4091-B6C3-534A938435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66CB26-2847-4FDD-BABE-D6793F99DD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493F53-DB22-43A8-B588-E9C5BF2EC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FB9FB-4305-46DE-8298-2129DA05A184}" type="datetimeFigureOut">
              <a:rPr lang="en-IN" smtClean="0"/>
              <a:t>10-04-2020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16244E-41D7-42D3-AF19-927C023A8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C69F25-9D7C-47E2-9248-1D83A81E8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3C49-8548-45A4-897D-B2DFF12342C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02572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C4288-8BD1-4AA4-A392-60E624764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24EDE6-6AE0-4F11-87E9-17642E3F0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7E5C86-2BF8-43E3-8E31-CF8FA034D2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E08E32-93A8-422D-823A-44795F3D34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135788-844F-4E21-AFDD-80C3FF6009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D50367-57F0-4AB2-B49C-80A66C166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FB9FB-4305-46DE-8298-2129DA05A184}" type="datetimeFigureOut">
              <a:rPr lang="en-IN" smtClean="0"/>
              <a:t>10-04-2020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418C79-0434-476F-AFB6-5CC79C6D4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B3D8A3-5C86-45F0-9783-4F8574E03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3C49-8548-45A4-897D-B2DFF12342C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0711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0C387-A643-4880-80D5-F88D6FB7C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4D655A-A6A9-4425-AC32-16DD3A499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FB9FB-4305-46DE-8298-2129DA05A184}" type="datetimeFigureOut">
              <a:rPr lang="en-IN" smtClean="0"/>
              <a:t>10-04-2020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B07206-30E7-4575-903D-0A25D171C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010C24-F0CA-413B-8447-09C393A4A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3C49-8548-45A4-897D-B2DFF12342C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44350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93511D-B3A6-4EE4-8905-2839A850D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FB9FB-4305-46DE-8298-2129DA05A184}" type="datetimeFigureOut">
              <a:rPr lang="en-IN" smtClean="0"/>
              <a:t>10-04-2020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EFE4FC-1214-4F97-8A9B-2D8E3B09D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DEB960-B0BB-4D08-B3E9-743CDEA13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3C49-8548-45A4-897D-B2DFF12342C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86502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6E00B-1AA9-4CD5-959E-3E0F37CEE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5DE131-4620-4769-92DD-ECCE62A95E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D3941E-B4A7-442C-849D-CD1634A351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C8C9B7-4CA8-4A0A-92F4-5D15D4757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FB9FB-4305-46DE-8298-2129DA05A184}" type="datetimeFigureOut">
              <a:rPr lang="en-IN" smtClean="0"/>
              <a:t>10-04-2020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B51F8B-7C4C-4649-969E-D3D46E1B0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C1D1BF-18D7-45B4-91AD-A7DA03ABE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3C49-8548-45A4-897D-B2DFF12342C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18694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15025-7CAC-4FF2-AAE1-E362880A7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174D66-BC83-4724-9DDD-F81528ECF1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D577D1-1CA7-485A-BC7E-E99EBB1E87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5867D2-76D0-4C12-A533-8288DD4E5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FB9FB-4305-46DE-8298-2129DA05A184}" type="datetimeFigureOut">
              <a:rPr lang="en-IN" smtClean="0"/>
              <a:t>10-04-2020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AB1188-741F-4CC2-9D84-9F88CF5B2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69D00A-AB17-4429-BFA6-081F78FAC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3C49-8548-45A4-897D-B2DFF12342C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86847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49ACBC-9738-40C0-8A21-35CCCAF66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2D7B71-439B-432F-A237-4BF75B7220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97EEE4-0550-4092-9AB4-342DCDF700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FB9FB-4305-46DE-8298-2129DA05A184}" type="datetimeFigureOut">
              <a:rPr lang="en-IN" smtClean="0"/>
              <a:t>10-04-2020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7D8C97-A647-40DB-838C-A39DD1C3C9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5038E0-BCBB-4455-8B34-94C1FE8CFD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F3C49-8548-45A4-897D-B2DFF12342C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62876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FAA4C-EE96-488F-82DC-D7F337FFE1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43125" y="314325"/>
            <a:ext cx="9048750" cy="1038225"/>
          </a:xfrm>
        </p:spPr>
        <p:txBody>
          <a:bodyPr>
            <a:normAutofit fontScale="90000"/>
          </a:bodyPr>
          <a:lstStyle/>
          <a:p>
            <a:r>
              <a:rPr lang="en-IN" sz="3600" dirty="0"/>
              <a:t>Model Questions (English Honours)</a:t>
            </a:r>
            <a:br>
              <a:rPr lang="en-IN" dirty="0"/>
            </a:br>
            <a:r>
              <a:rPr lang="en-IN" sz="3600" dirty="0"/>
              <a:t>Sem-V, DSE-1B                </a:t>
            </a:r>
            <a:r>
              <a:rPr lang="en-IN" sz="2200" dirty="0"/>
              <a:t>By B.P </a:t>
            </a:r>
            <a:r>
              <a:rPr lang="en-IN" sz="2200" dirty="0" err="1"/>
              <a:t>Maharatha</a:t>
            </a:r>
            <a:endParaRPr lang="en-IN" sz="2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ED1544-0449-4824-B26D-801A7C60A7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90702"/>
            <a:ext cx="9210676" cy="3971924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AutoNum type="arabicParenR"/>
            </a:pPr>
            <a:r>
              <a:rPr lang="en-IN" dirty="0"/>
              <a:t>Access the achievement of Tennessee Williams as a playwright.</a:t>
            </a:r>
          </a:p>
          <a:p>
            <a:pPr marL="457200" indent="-457200" algn="l">
              <a:buAutoNum type="arabicParenR"/>
            </a:pPr>
            <a:r>
              <a:rPr lang="en-IN" dirty="0"/>
              <a:t>Evaluate Tennessee Williams as a playwright from the south.  </a:t>
            </a:r>
          </a:p>
          <a:p>
            <a:pPr marL="457200" indent="-457200" algn="l">
              <a:buAutoNum type="arabicParenR"/>
            </a:pPr>
            <a:r>
              <a:rPr lang="en-IN" dirty="0"/>
              <a:t>Write a note on the autobiographical element in the plays of Tennessee Williams, with special reference to The Glass menagerie.</a:t>
            </a:r>
          </a:p>
          <a:p>
            <a:pPr marL="457200" indent="-457200" algn="l">
              <a:buAutoNum type="arabicParenR"/>
            </a:pPr>
            <a:r>
              <a:rPr lang="en-IN" dirty="0"/>
              <a:t>Write a note on Tennessee William’s dramatic technique.   </a:t>
            </a:r>
          </a:p>
          <a:p>
            <a:pPr marL="457200" indent="-457200" algn="l">
              <a:buAutoNum type="arabicParenR"/>
            </a:pPr>
            <a:r>
              <a:rPr lang="en-IN" dirty="0"/>
              <a:t>Write a critical assessment of the Glass Menagerie.</a:t>
            </a:r>
          </a:p>
          <a:p>
            <a:pPr marL="457200" indent="-457200" algn="l">
              <a:buAutoNum type="arabicParenR"/>
            </a:pPr>
            <a:r>
              <a:rPr lang="en-IN" dirty="0"/>
              <a:t>Discuss The Glass Menagerie as “a memory play”.</a:t>
            </a:r>
          </a:p>
          <a:p>
            <a:pPr marL="457200" indent="-457200" algn="l">
              <a:buAutoNum type="arabicParenR"/>
            </a:pPr>
            <a:r>
              <a:rPr lang="en-IN" dirty="0"/>
              <a:t>Write a character sketch of Amanda Wingfield.</a:t>
            </a:r>
          </a:p>
          <a:p>
            <a:pPr marL="457200" indent="-457200" algn="l">
              <a:buAutoNum type="arabicParenR"/>
            </a:pPr>
            <a:r>
              <a:rPr lang="en-IN" dirty="0"/>
              <a:t>Write a character sketch of Tom Wingfield.</a:t>
            </a:r>
          </a:p>
          <a:p>
            <a:pPr algn="l"/>
            <a:r>
              <a:rPr lang="en-IN" dirty="0"/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2709325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88D69-7FA4-47E1-9D3F-0F46C5CF2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Model Questions (English Honours)</a:t>
            </a:r>
            <a:br>
              <a:rPr lang="en-IN" dirty="0"/>
            </a:br>
            <a:r>
              <a:rPr lang="en-IN" dirty="0"/>
              <a:t>Sem-V, DSE-1B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8C66D-867F-4A6F-825C-84409639B4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dirty="0"/>
              <a:t>9) Write a character sketch of Tom Wingfield.</a:t>
            </a:r>
          </a:p>
          <a:p>
            <a:pPr marL="0" indent="0">
              <a:buNone/>
            </a:pPr>
            <a:r>
              <a:rPr lang="en-IN" dirty="0"/>
              <a:t>10) Write a character sketch of Laura Wingfield.</a:t>
            </a:r>
          </a:p>
          <a:p>
            <a:pPr marL="0" indent="0">
              <a:buNone/>
            </a:pPr>
            <a:r>
              <a:rPr lang="en-IN" dirty="0"/>
              <a:t>11)Write a character sketch of Jim O’Connor.</a:t>
            </a:r>
          </a:p>
          <a:p>
            <a:pPr marL="0" indent="0">
              <a:buNone/>
            </a:pPr>
            <a:r>
              <a:rPr lang="en-IN" dirty="0"/>
              <a:t>12) Write a note on illusion and reality in The Glass Menagerie.</a:t>
            </a:r>
          </a:p>
          <a:p>
            <a:pPr marL="0" indent="0">
              <a:buNone/>
            </a:pPr>
            <a:r>
              <a:rPr lang="en-IN" dirty="0"/>
              <a:t>13) Discuss the use of symbolism in Tennessee William’s The glass Menagerie.</a:t>
            </a:r>
          </a:p>
          <a:p>
            <a:pPr marL="0" indent="0">
              <a:buNone/>
            </a:pPr>
            <a:r>
              <a:rPr lang="en-IN" dirty="0"/>
              <a:t>14) Write a note on the dramatic technique employed by  Tennessee Williams in the Glass Menagerie.</a:t>
            </a:r>
          </a:p>
          <a:p>
            <a:pPr marL="0" indent="0">
              <a:buNone/>
            </a:pPr>
            <a:r>
              <a:rPr lang="en-IN" dirty="0"/>
              <a:t>15) Write a note on the cinematic structure of The Glass Menagerie.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08814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202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Model Questions (English Honours) Sem-V, DSE-1B                By B.P Maharatha</vt:lpstr>
      <vt:lpstr>Model Questions (English Honours) Sem-V, DSE-1B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 Questions Sem-5, DSE-1B</dc:title>
  <dc:creator>JITENDRA JENA</dc:creator>
  <cp:lastModifiedBy>JITENDRA JENA</cp:lastModifiedBy>
  <cp:revision>9</cp:revision>
  <dcterms:created xsi:type="dcterms:W3CDTF">2020-04-10T05:10:03Z</dcterms:created>
  <dcterms:modified xsi:type="dcterms:W3CDTF">2020-04-10T06:19:22Z</dcterms:modified>
</cp:coreProperties>
</file>