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DF26-E7D3-447D-A276-AE1FE5FDA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55F23-CD8B-4C24-8128-3F1C2322F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DA124-F286-402F-9073-22DCD206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B4C3-ED4A-4D28-83D8-197FF7D1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5A031-8050-4FF1-90B0-FE7C8F0D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6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FC617-F0F0-450A-9BF1-AADF8925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EFD86-10B5-499B-9F25-F19A3699C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1A2BA-4A64-4D0C-B721-F7F1033D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97824-2525-49A4-B787-0E620A1B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80484-9EC1-440A-A2F0-29D5EF66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007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1D0744-98C4-4FD6-BDFF-B9ED2A4E4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D21F6-220F-48F6-80FC-B97230C06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CA85B-EDD3-4679-9DFE-650C5631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55414-636D-419A-B538-17FF0A90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29FFA-F4A7-457E-B29E-5EE1CC40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1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68C3-C73B-4F3B-B78E-AC5C95948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52F78-9C3D-4108-BBC9-1AC0C71CB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DE3A8-1969-44E0-9A17-4447200E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58576-67F3-427F-8828-ECF3F8FE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7AA6B-FC33-4C02-A7E6-3E459D6A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54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5F27-4051-482A-9C38-80894CA68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5B06C-172A-472A-BBB6-647CA3BFC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7CE3A-EF03-4FE6-8706-BBD6384F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FFFA9-5527-4372-A5F1-01960A90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032E6-9E10-4BAB-9098-8C66D13E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18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9F280-1663-4221-9EFF-583A1664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C960B-60CE-4091-B6C3-534A93843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6CB26-2847-4FDD-BABE-D6793F99D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93F53-DB22-43A8-B588-E9C5BF2EC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6244E-41D7-42D3-AF19-927C023A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69F25-9D7C-47E2-9248-1D83A81E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25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C4288-8BD1-4AA4-A392-60E62476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4EDE6-6AE0-4F11-87E9-17642E3F0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E5C86-2BF8-43E3-8E31-CF8FA034D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E08E32-93A8-422D-823A-44795F3D3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135788-844F-4E21-AFDD-80C3FF600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50367-57F0-4AB2-B49C-80A66C16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418C79-0434-476F-AFB6-5CC79C6D4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B3D8A3-5C86-45F0-9783-4F8574E03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11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0C387-A643-4880-80D5-F88D6FB7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4D655A-A6A9-4425-AC32-16DD3A49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07206-30E7-4575-903D-0A25D171C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10C24-F0CA-413B-8447-09C393A4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435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93511D-B3A6-4EE4-8905-2839A850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FE4FC-1214-4F97-8A9B-2D8E3B09D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EB960-B0BB-4D08-B3E9-743CDEA1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650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E00B-1AA9-4CD5-959E-3E0F37CEE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DE131-4620-4769-92DD-ECCE62A95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941E-B4A7-442C-849D-CD1634A35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8C9B7-4CA8-4A0A-92F4-5D15D475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51F8B-7C4C-4649-969E-D3D46E1B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1D1BF-18D7-45B4-91AD-A7DA03AB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69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15025-7CAC-4FF2-AAE1-E362880A7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74D66-BC83-4724-9DDD-F81528ECF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577D1-1CA7-485A-BC7E-E99EBB1E8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867D2-76D0-4C12-A533-8288DD4E5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B1188-741F-4CC2-9D84-9F88CF5B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9D00A-AB17-4429-BFA6-081F78FA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84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49ACBC-9738-40C0-8A21-35CCCAF66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D7B71-439B-432F-A237-4BF75B722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7EEE4-0550-4092-9AB4-342DCDF70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FB9FB-4305-46DE-8298-2129DA05A184}" type="datetimeFigureOut">
              <a:rPr lang="en-IN" smtClean="0"/>
              <a:t>10-04-2020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8C97-A647-40DB-838C-A39DD1C3C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038E0-BCBB-4455-8B34-94C1FE8CF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F3C49-8548-45A4-897D-B2DFF12342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87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FAA4C-EE96-488F-82DC-D7F337FF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25" y="314325"/>
            <a:ext cx="9048750" cy="1038225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Model Questions (English Honours)</a:t>
            </a:r>
            <a:br>
              <a:rPr lang="en-IN" dirty="0"/>
            </a:br>
            <a:r>
              <a:rPr lang="en-IN" sz="3600" dirty="0"/>
              <a:t>Sem-V, DSE-1B                </a:t>
            </a:r>
            <a:r>
              <a:rPr lang="en-IN" sz="2200" dirty="0"/>
              <a:t>By B.P </a:t>
            </a:r>
            <a:r>
              <a:rPr lang="en-IN" sz="2200" dirty="0" err="1"/>
              <a:t>Maharatha</a:t>
            </a:r>
            <a:endParaRPr lang="en-IN" sz="2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D1544-0449-4824-B26D-801A7C60A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90702"/>
            <a:ext cx="9210676" cy="397192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AutoNum type="arabicParenR"/>
            </a:pPr>
            <a:r>
              <a:rPr lang="en-IN" dirty="0"/>
              <a:t>Access the achievement of Tennessee Williams as a playwright.</a:t>
            </a:r>
          </a:p>
          <a:p>
            <a:pPr marL="457200" indent="-457200" algn="l">
              <a:buAutoNum type="arabicParenR"/>
            </a:pPr>
            <a:r>
              <a:rPr lang="en-IN" dirty="0"/>
              <a:t>Evaluate Tennessee Williams as a playwright from the south.  </a:t>
            </a:r>
          </a:p>
          <a:p>
            <a:pPr marL="457200" indent="-457200" algn="l">
              <a:buAutoNum type="arabicParenR"/>
            </a:pPr>
            <a:r>
              <a:rPr lang="en-IN" dirty="0"/>
              <a:t>Write a note on the autobiographical element in the plays of Tennessee Williams, with special reference to The Glass menagerie.</a:t>
            </a:r>
          </a:p>
          <a:p>
            <a:pPr marL="457200" indent="-457200" algn="l">
              <a:buAutoNum type="arabicParenR"/>
            </a:pPr>
            <a:r>
              <a:rPr lang="en-IN" dirty="0"/>
              <a:t>Write a note on Tennessee William’s dramatic technique.   </a:t>
            </a:r>
          </a:p>
          <a:p>
            <a:pPr marL="457200" indent="-457200" algn="l">
              <a:buAutoNum type="arabicParenR"/>
            </a:pPr>
            <a:r>
              <a:rPr lang="en-IN" dirty="0"/>
              <a:t>Write a critical assessment of the Glass Menagerie.</a:t>
            </a:r>
          </a:p>
          <a:p>
            <a:pPr marL="457200" indent="-457200" algn="l">
              <a:buAutoNum type="arabicParenR"/>
            </a:pPr>
            <a:r>
              <a:rPr lang="en-IN" dirty="0"/>
              <a:t>Discuss The Glass Menagerie as “a memory play”.</a:t>
            </a:r>
          </a:p>
          <a:p>
            <a:pPr marL="457200" indent="-457200" algn="l">
              <a:buAutoNum type="arabicParenR"/>
            </a:pPr>
            <a:r>
              <a:rPr lang="en-IN" dirty="0"/>
              <a:t>Write a character sketch of Amanda Wingfield.</a:t>
            </a:r>
          </a:p>
          <a:p>
            <a:pPr marL="457200" indent="-457200" algn="l">
              <a:buAutoNum type="arabicParenR"/>
            </a:pPr>
            <a:r>
              <a:rPr lang="en-IN" dirty="0"/>
              <a:t>Write a character sketch of Tom Wingfield.</a:t>
            </a:r>
          </a:p>
          <a:p>
            <a:pPr algn="l"/>
            <a:r>
              <a:rPr lang="en-IN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70932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8D69-7FA4-47E1-9D3F-0F46C5CF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Model Questions (English Honours)</a:t>
            </a:r>
            <a:br>
              <a:rPr lang="en-IN" dirty="0"/>
            </a:br>
            <a:r>
              <a:rPr lang="en-IN" dirty="0"/>
              <a:t>Sem-V, DSE-1B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8C66D-867F-4A6F-825C-84409639B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9) Write a character sketch of Tom Wingfield.</a:t>
            </a:r>
          </a:p>
          <a:p>
            <a:pPr marL="0" indent="0">
              <a:buNone/>
            </a:pPr>
            <a:r>
              <a:rPr lang="en-IN" dirty="0"/>
              <a:t>10) Write a character sketch of Laura Wingfield.</a:t>
            </a:r>
          </a:p>
          <a:p>
            <a:pPr marL="0" indent="0">
              <a:buNone/>
            </a:pPr>
            <a:r>
              <a:rPr lang="en-IN" dirty="0"/>
              <a:t>11)Write a character sketch of Jim O’Connor.</a:t>
            </a:r>
          </a:p>
          <a:p>
            <a:pPr marL="0" indent="0">
              <a:buNone/>
            </a:pPr>
            <a:r>
              <a:rPr lang="en-IN" dirty="0"/>
              <a:t>12) Write a note on illusion and reality in The Glass Menagerie.</a:t>
            </a:r>
          </a:p>
          <a:p>
            <a:pPr marL="0" indent="0">
              <a:buNone/>
            </a:pPr>
            <a:r>
              <a:rPr lang="en-IN" dirty="0"/>
              <a:t>13) Discuss the use of symbolism in Tennessee William’s The glass Menagerie.</a:t>
            </a:r>
          </a:p>
          <a:p>
            <a:pPr marL="0" indent="0">
              <a:buNone/>
            </a:pPr>
            <a:r>
              <a:rPr lang="en-IN" dirty="0"/>
              <a:t>14) Write a note on the dramatic technique employed by  Tennessee Williams in the Glass Menagerie.</a:t>
            </a:r>
          </a:p>
          <a:p>
            <a:pPr marL="0" indent="0">
              <a:buNone/>
            </a:pPr>
            <a:r>
              <a:rPr lang="en-IN" dirty="0"/>
              <a:t>15) Write a note on the cinematic structure of The Glass Menagerie.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8814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Model Questions (English Honours) Sem-V, DSE-1B                By B.P Maharatha</vt:lpstr>
      <vt:lpstr>Model Questions (English Honours) Sem-V, DSE-1B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Questions Sem-5, DSE-1B</dc:title>
  <dc:creator>JITENDRA JENA</dc:creator>
  <cp:lastModifiedBy>JITENDRA JENA</cp:lastModifiedBy>
  <cp:revision>9</cp:revision>
  <dcterms:created xsi:type="dcterms:W3CDTF">2020-04-10T05:10:03Z</dcterms:created>
  <dcterms:modified xsi:type="dcterms:W3CDTF">2020-04-10T06:19:22Z</dcterms:modified>
</cp:coreProperties>
</file>